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0"/>
  </p:notesMasterIdLst>
  <p:handoutMasterIdLst>
    <p:handoutMasterId r:id="rId21"/>
  </p:handoutMasterIdLst>
  <p:sldIdLst>
    <p:sldId id="266" r:id="rId2"/>
    <p:sldId id="302" r:id="rId3"/>
    <p:sldId id="314" r:id="rId4"/>
    <p:sldId id="263" r:id="rId5"/>
    <p:sldId id="323" r:id="rId6"/>
    <p:sldId id="315" r:id="rId7"/>
    <p:sldId id="316" r:id="rId8"/>
    <p:sldId id="321" r:id="rId9"/>
    <p:sldId id="322" r:id="rId10"/>
    <p:sldId id="324" r:id="rId11"/>
    <p:sldId id="325" r:id="rId12"/>
    <p:sldId id="326" r:id="rId13"/>
    <p:sldId id="317" r:id="rId14"/>
    <p:sldId id="328" r:id="rId15"/>
    <p:sldId id="271" r:id="rId16"/>
    <p:sldId id="308" r:id="rId17"/>
    <p:sldId id="320" r:id="rId18"/>
    <p:sldId id="327" r:id="rId19"/>
  </p:sldIdLst>
  <p:sldSz cx="9144000" cy="6858000" type="screen4x3"/>
  <p:notesSz cx="6858000" cy="9144000"/>
  <p:embeddedFontLst>
    <p:embeddedFont>
      <p:font typeface="나눔바른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120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71AF9-B713-4947-B6CA-104249727B5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9C7F082-F981-4C99-B5DB-7E20419C4144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알고리즘 간단하게 재구성</a:t>
          </a:r>
        </a:p>
      </dgm:t>
    </dgm:pt>
    <dgm:pt modelId="{8D2D48FD-E1C0-4A87-94D8-469385074E8F}" type="parTrans" cxnId="{BBB6883B-7AD5-4197-95F9-D562C9C5DE9D}">
      <dgm:prSet/>
      <dgm:spPr/>
      <dgm:t>
        <a:bodyPr/>
        <a:lstStyle/>
        <a:p>
          <a:pPr latinLnBrk="1"/>
          <a:endParaRPr lang="ko-KR" altLang="en-US"/>
        </a:p>
      </dgm:t>
    </dgm:pt>
    <dgm:pt modelId="{455152A9-1BBB-4C8B-B728-F68E10FA6127}" type="sibTrans" cxnId="{BBB6883B-7AD5-4197-95F9-D562C9C5DE9D}">
      <dgm:prSet/>
      <dgm:spPr/>
      <dgm:t>
        <a:bodyPr/>
        <a:lstStyle/>
        <a:p>
          <a:pPr latinLnBrk="1"/>
          <a:endParaRPr lang="ko-KR" altLang="en-US"/>
        </a:p>
      </dgm:t>
    </dgm:pt>
    <dgm:pt modelId="{CB84ECA9-2680-4542-BEA0-0A293908D5E5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 dirty="0"/>
            <a:t>For</a:t>
          </a:r>
          <a:r>
            <a:rPr lang="ko-KR" altLang="en-US" dirty="0"/>
            <a:t>문 사용하여 리스트로 저장된 색 비</a:t>
          </a:r>
        </a:p>
      </dgm:t>
    </dgm:pt>
    <dgm:pt modelId="{A4B8C905-1F64-4BED-A50F-EDDA87CC77C8}" type="parTrans" cxnId="{8B2C1552-8FA3-40E0-940C-7B7AD30895AB}">
      <dgm:prSet/>
      <dgm:spPr/>
      <dgm:t>
        <a:bodyPr/>
        <a:lstStyle/>
        <a:p>
          <a:pPr latinLnBrk="1"/>
          <a:endParaRPr lang="ko-KR" altLang="en-US"/>
        </a:p>
      </dgm:t>
    </dgm:pt>
    <dgm:pt modelId="{732FF081-78FA-4881-A683-1E52E54731E4}" type="sibTrans" cxnId="{8B2C1552-8FA3-40E0-940C-7B7AD30895AB}">
      <dgm:prSet/>
      <dgm:spPr/>
      <dgm:t>
        <a:bodyPr/>
        <a:lstStyle/>
        <a:p>
          <a:pPr latinLnBrk="1"/>
          <a:endParaRPr lang="ko-KR" altLang="en-US"/>
        </a:p>
      </dgm:t>
    </dgm:pt>
    <dgm:pt modelId="{49226FC3-DD59-4884-AF2B-3A86242D3CB3}">
      <dgm:prSet phldrT="[텍스트]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D9C01D5-2716-4D05-A6AF-079EA9F66365}" type="parTrans" cxnId="{ED30ACC1-C843-41B0-B640-AF32A1182397}">
      <dgm:prSet/>
      <dgm:spPr/>
      <dgm:t>
        <a:bodyPr/>
        <a:lstStyle/>
        <a:p>
          <a:pPr latinLnBrk="1"/>
          <a:endParaRPr lang="ko-KR" altLang="en-US"/>
        </a:p>
      </dgm:t>
    </dgm:pt>
    <dgm:pt modelId="{CC5D5081-C244-45B2-8D88-6A03D8C1A01C}" type="sibTrans" cxnId="{ED30ACC1-C843-41B0-B640-AF32A1182397}">
      <dgm:prSet/>
      <dgm:spPr/>
      <dgm:t>
        <a:bodyPr/>
        <a:lstStyle/>
        <a:p>
          <a:pPr latinLnBrk="1"/>
          <a:endParaRPr lang="ko-KR" altLang="en-US"/>
        </a:p>
      </dgm:t>
    </dgm:pt>
    <dgm:pt modelId="{8F10BBDD-C272-4518-9998-BE9E4D8A898F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계획한 구성으로 앱 완성하기</a:t>
          </a:r>
        </a:p>
      </dgm:t>
    </dgm:pt>
    <dgm:pt modelId="{13848E88-8700-4336-98BB-DDA0FF903E65}" type="parTrans" cxnId="{7C66151E-F5A6-4EFA-9214-D8DCEFB389C3}">
      <dgm:prSet/>
      <dgm:spPr/>
      <dgm:t>
        <a:bodyPr/>
        <a:lstStyle/>
        <a:p>
          <a:pPr latinLnBrk="1"/>
          <a:endParaRPr lang="ko-KR" altLang="en-US"/>
        </a:p>
      </dgm:t>
    </dgm:pt>
    <dgm:pt modelId="{FE328DD7-2F91-4358-AEC5-47FDECE5DEE2}" type="sibTrans" cxnId="{7C66151E-F5A6-4EFA-9214-D8DCEFB389C3}">
      <dgm:prSet/>
      <dgm:spPr/>
      <dgm:t>
        <a:bodyPr/>
        <a:lstStyle/>
        <a:p>
          <a:pPr latinLnBrk="1"/>
          <a:endParaRPr lang="ko-KR" altLang="en-US"/>
        </a:p>
      </dgm:t>
    </dgm:pt>
    <dgm:pt modelId="{C7880781-38D1-427F-B4C5-0D55CC18E13F}" type="pres">
      <dgm:prSet presAssocID="{7CC71AF9-B713-4947-B6CA-104249727B55}" presName="Name0" presStyleCnt="0">
        <dgm:presLayoutVars>
          <dgm:chMax val="7"/>
          <dgm:chPref val="7"/>
          <dgm:dir/>
        </dgm:presLayoutVars>
      </dgm:prSet>
      <dgm:spPr/>
    </dgm:pt>
    <dgm:pt modelId="{BFB4DFC0-DC29-48FD-B49F-4DF71760E4F6}" type="pres">
      <dgm:prSet presAssocID="{7CC71AF9-B713-4947-B6CA-104249727B55}" presName="Name1" presStyleCnt="0"/>
      <dgm:spPr/>
    </dgm:pt>
    <dgm:pt modelId="{88F6AAD2-785A-4F0A-B23A-440C227FFB4E}" type="pres">
      <dgm:prSet presAssocID="{7CC71AF9-B713-4947-B6CA-104249727B55}" presName="cycle" presStyleCnt="0"/>
      <dgm:spPr/>
    </dgm:pt>
    <dgm:pt modelId="{1267DB99-33F4-42E1-BF2D-76E3616C8C80}" type="pres">
      <dgm:prSet presAssocID="{7CC71AF9-B713-4947-B6CA-104249727B55}" presName="srcNode" presStyleLbl="node1" presStyleIdx="0" presStyleCnt="4"/>
      <dgm:spPr/>
    </dgm:pt>
    <dgm:pt modelId="{C7D380FA-E50B-4F18-BB2C-2D90B120D661}" type="pres">
      <dgm:prSet presAssocID="{7CC71AF9-B713-4947-B6CA-104249727B55}" presName="conn" presStyleLbl="parChTrans1D2" presStyleIdx="0" presStyleCnt="1"/>
      <dgm:spPr/>
    </dgm:pt>
    <dgm:pt modelId="{ADE65E54-4C58-4332-81E0-90F93A51403D}" type="pres">
      <dgm:prSet presAssocID="{7CC71AF9-B713-4947-B6CA-104249727B55}" presName="extraNode" presStyleLbl="node1" presStyleIdx="0" presStyleCnt="4"/>
      <dgm:spPr/>
    </dgm:pt>
    <dgm:pt modelId="{308ACB2C-4CAF-49BA-A44B-EBB6169CD9BB}" type="pres">
      <dgm:prSet presAssocID="{7CC71AF9-B713-4947-B6CA-104249727B55}" presName="dstNode" presStyleLbl="node1" presStyleIdx="0" presStyleCnt="4"/>
      <dgm:spPr/>
    </dgm:pt>
    <dgm:pt modelId="{D86B36CF-467D-40D1-90D1-83D8D75DE040}" type="pres">
      <dgm:prSet presAssocID="{49C7F082-F981-4C99-B5DB-7E20419C4144}" presName="text_1" presStyleLbl="node1" presStyleIdx="0" presStyleCnt="4">
        <dgm:presLayoutVars>
          <dgm:bulletEnabled val="1"/>
        </dgm:presLayoutVars>
      </dgm:prSet>
      <dgm:spPr/>
    </dgm:pt>
    <dgm:pt modelId="{0CB9320F-5D83-4AFE-B824-5E130CDE7269}" type="pres">
      <dgm:prSet presAssocID="{49C7F082-F981-4C99-B5DB-7E20419C4144}" presName="accent_1" presStyleCnt="0"/>
      <dgm:spPr/>
    </dgm:pt>
    <dgm:pt modelId="{553C92D4-9530-4263-9C21-EB281C4AF91A}" type="pres">
      <dgm:prSet presAssocID="{49C7F082-F981-4C99-B5DB-7E20419C4144}" presName="accentRepeatNode" presStyleLbl="solidFgAcc1" presStyleIdx="0" presStyleCnt="4"/>
      <dgm:spPr/>
    </dgm:pt>
    <dgm:pt modelId="{E5C52EF6-B02C-454F-8539-323371A3B34C}" type="pres">
      <dgm:prSet presAssocID="{49226FC3-DD59-4884-AF2B-3A86242D3CB3}" presName="text_2" presStyleLbl="node1" presStyleIdx="1" presStyleCnt="4" custLinFactNeighborX="547" custLinFactNeighborY="29709">
        <dgm:presLayoutVars>
          <dgm:bulletEnabled val="1"/>
        </dgm:presLayoutVars>
      </dgm:prSet>
      <dgm:spPr/>
    </dgm:pt>
    <dgm:pt modelId="{2F0A565B-4076-4F33-9AC9-F4003870CD65}" type="pres">
      <dgm:prSet presAssocID="{49226FC3-DD59-4884-AF2B-3A86242D3CB3}" presName="accent_2" presStyleCnt="0"/>
      <dgm:spPr/>
    </dgm:pt>
    <dgm:pt modelId="{C2EA308E-C472-4959-B79B-FCD5BBAE0A55}" type="pres">
      <dgm:prSet presAssocID="{49226FC3-DD59-4884-AF2B-3A86242D3CB3}" presName="accentRepeatNode" presStyleLbl="solidFgAcc1" presStyleIdx="1" presStyleCnt="4" custLinFactNeighborY="22853"/>
      <dgm:spPr/>
    </dgm:pt>
    <dgm:pt modelId="{5EFAE1DC-B440-4629-81D8-7D24B93DBF4E}" type="pres">
      <dgm:prSet presAssocID="{CB84ECA9-2680-4542-BEA0-0A293908D5E5}" presName="text_3" presStyleLbl="node1" presStyleIdx="2" presStyleCnt="4" custLinFactNeighborX="0" custLinFactNeighborY="-90304">
        <dgm:presLayoutVars>
          <dgm:bulletEnabled val="1"/>
        </dgm:presLayoutVars>
      </dgm:prSet>
      <dgm:spPr/>
    </dgm:pt>
    <dgm:pt modelId="{717B8236-323C-4904-A61B-A5D9C3CE1ECD}" type="pres">
      <dgm:prSet presAssocID="{CB84ECA9-2680-4542-BEA0-0A293908D5E5}" presName="accent_3" presStyleCnt="0"/>
      <dgm:spPr/>
    </dgm:pt>
    <dgm:pt modelId="{F3F76894-8C7D-45B9-A40C-4394428BCA63}" type="pres">
      <dgm:prSet presAssocID="{CB84ECA9-2680-4542-BEA0-0A293908D5E5}" presName="accentRepeatNode" presStyleLbl="solidFgAcc1" presStyleIdx="2" presStyleCnt="4" custLinFactNeighborX="-3657" custLinFactNeighborY="-69475"/>
      <dgm:spPr/>
    </dgm:pt>
    <dgm:pt modelId="{C6A5F755-B859-428B-9272-65C0A8AAFA6A}" type="pres">
      <dgm:prSet presAssocID="{8F10BBDD-C272-4518-9998-BE9E4D8A898F}" presName="text_4" presStyleLbl="node1" presStyleIdx="3" presStyleCnt="4">
        <dgm:presLayoutVars>
          <dgm:bulletEnabled val="1"/>
        </dgm:presLayoutVars>
      </dgm:prSet>
      <dgm:spPr/>
    </dgm:pt>
    <dgm:pt modelId="{AF344284-7C63-4282-B2C1-E9BF81DC486B}" type="pres">
      <dgm:prSet presAssocID="{8F10BBDD-C272-4518-9998-BE9E4D8A898F}" presName="accent_4" presStyleCnt="0"/>
      <dgm:spPr/>
    </dgm:pt>
    <dgm:pt modelId="{40514D2B-C901-4F9D-85DD-1F74325697C9}" type="pres">
      <dgm:prSet presAssocID="{8F10BBDD-C272-4518-9998-BE9E4D8A898F}" presName="accentRepeatNode" presStyleLbl="solidFgAcc1" presStyleIdx="3" presStyleCnt="4"/>
      <dgm:spPr/>
    </dgm:pt>
  </dgm:ptLst>
  <dgm:cxnLst>
    <dgm:cxn modelId="{7C66151E-F5A6-4EFA-9214-D8DCEFB389C3}" srcId="{7CC71AF9-B713-4947-B6CA-104249727B55}" destId="{8F10BBDD-C272-4518-9998-BE9E4D8A898F}" srcOrd="3" destOrd="0" parTransId="{13848E88-8700-4336-98BB-DDA0FF903E65}" sibTransId="{FE328DD7-2F91-4358-AEC5-47FDECE5DEE2}"/>
    <dgm:cxn modelId="{BBB6883B-7AD5-4197-95F9-D562C9C5DE9D}" srcId="{7CC71AF9-B713-4947-B6CA-104249727B55}" destId="{49C7F082-F981-4C99-B5DB-7E20419C4144}" srcOrd="0" destOrd="0" parTransId="{8D2D48FD-E1C0-4A87-94D8-469385074E8F}" sibTransId="{455152A9-1BBB-4C8B-B728-F68E10FA6127}"/>
    <dgm:cxn modelId="{B26E7B3E-9BA1-4774-AB41-18EC417A1386}" type="presOf" srcId="{49C7F082-F981-4C99-B5DB-7E20419C4144}" destId="{D86B36CF-467D-40D1-90D1-83D8D75DE040}" srcOrd="0" destOrd="0" presId="urn:microsoft.com/office/officeart/2008/layout/VerticalCurvedList"/>
    <dgm:cxn modelId="{18010C47-39FD-48FB-A5C3-5DA8DC317163}" type="presOf" srcId="{7CC71AF9-B713-4947-B6CA-104249727B55}" destId="{C7880781-38D1-427F-B4C5-0D55CC18E13F}" srcOrd="0" destOrd="0" presId="urn:microsoft.com/office/officeart/2008/layout/VerticalCurvedList"/>
    <dgm:cxn modelId="{48EC3D6C-7B11-433B-8912-069E35C2BC75}" type="presOf" srcId="{CB84ECA9-2680-4542-BEA0-0A293908D5E5}" destId="{5EFAE1DC-B440-4629-81D8-7D24B93DBF4E}" srcOrd="0" destOrd="0" presId="urn:microsoft.com/office/officeart/2008/layout/VerticalCurvedList"/>
    <dgm:cxn modelId="{8B2C1552-8FA3-40E0-940C-7B7AD30895AB}" srcId="{7CC71AF9-B713-4947-B6CA-104249727B55}" destId="{CB84ECA9-2680-4542-BEA0-0A293908D5E5}" srcOrd="2" destOrd="0" parTransId="{A4B8C905-1F64-4BED-A50F-EDDA87CC77C8}" sibTransId="{732FF081-78FA-4881-A683-1E52E54731E4}"/>
    <dgm:cxn modelId="{5D2F8379-EEEB-4046-9F44-782413722FB9}" type="presOf" srcId="{455152A9-1BBB-4C8B-B728-F68E10FA6127}" destId="{C7D380FA-E50B-4F18-BB2C-2D90B120D661}" srcOrd="0" destOrd="0" presId="urn:microsoft.com/office/officeart/2008/layout/VerticalCurvedList"/>
    <dgm:cxn modelId="{85A83A9E-1BBD-489B-B418-6F43CE56F258}" type="presOf" srcId="{8F10BBDD-C272-4518-9998-BE9E4D8A898F}" destId="{C6A5F755-B859-428B-9272-65C0A8AAFA6A}" srcOrd="0" destOrd="0" presId="urn:microsoft.com/office/officeart/2008/layout/VerticalCurvedList"/>
    <dgm:cxn modelId="{ED30ACC1-C843-41B0-B640-AF32A1182397}" srcId="{7CC71AF9-B713-4947-B6CA-104249727B55}" destId="{49226FC3-DD59-4884-AF2B-3A86242D3CB3}" srcOrd="1" destOrd="0" parTransId="{9D9C01D5-2716-4D05-A6AF-079EA9F66365}" sibTransId="{CC5D5081-C244-45B2-8D88-6A03D8C1A01C}"/>
    <dgm:cxn modelId="{4777F4D9-FAE3-4AE6-BA67-568A7EB0BC15}" type="presOf" srcId="{49226FC3-DD59-4884-AF2B-3A86242D3CB3}" destId="{E5C52EF6-B02C-454F-8539-323371A3B34C}" srcOrd="0" destOrd="0" presId="urn:microsoft.com/office/officeart/2008/layout/VerticalCurvedList"/>
    <dgm:cxn modelId="{E6EEC818-BF40-42DC-9F04-473946227E1D}" type="presParOf" srcId="{C7880781-38D1-427F-B4C5-0D55CC18E13F}" destId="{BFB4DFC0-DC29-48FD-B49F-4DF71760E4F6}" srcOrd="0" destOrd="0" presId="urn:microsoft.com/office/officeart/2008/layout/VerticalCurvedList"/>
    <dgm:cxn modelId="{32F719CB-22C6-4D34-8CDB-7DB38A908D9B}" type="presParOf" srcId="{BFB4DFC0-DC29-48FD-B49F-4DF71760E4F6}" destId="{88F6AAD2-785A-4F0A-B23A-440C227FFB4E}" srcOrd="0" destOrd="0" presId="urn:microsoft.com/office/officeart/2008/layout/VerticalCurvedList"/>
    <dgm:cxn modelId="{83552812-4517-4379-B400-F7E848188E23}" type="presParOf" srcId="{88F6AAD2-785A-4F0A-B23A-440C227FFB4E}" destId="{1267DB99-33F4-42E1-BF2D-76E3616C8C80}" srcOrd="0" destOrd="0" presId="urn:microsoft.com/office/officeart/2008/layout/VerticalCurvedList"/>
    <dgm:cxn modelId="{9E776DD1-982F-4035-B00C-5C8541B647E4}" type="presParOf" srcId="{88F6AAD2-785A-4F0A-B23A-440C227FFB4E}" destId="{C7D380FA-E50B-4F18-BB2C-2D90B120D661}" srcOrd="1" destOrd="0" presId="urn:microsoft.com/office/officeart/2008/layout/VerticalCurvedList"/>
    <dgm:cxn modelId="{E47ECB36-58A2-4413-8391-5F8CF5676EA9}" type="presParOf" srcId="{88F6AAD2-785A-4F0A-B23A-440C227FFB4E}" destId="{ADE65E54-4C58-4332-81E0-90F93A51403D}" srcOrd="2" destOrd="0" presId="urn:microsoft.com/office/officeart/2008/layout/VerticalCurvedList"/>
    <dgm:cxn modelId="{279C3526-64B8-41E9-92A7-8DFE2C4E50CF}" type="presParOf" srcId="{88F6AAD2-785A-4F0A-B23A-440C227FFB4E}" destId="{308ACB2C-4CAF-49BA-A44B-EBB6169CD9BB}" srcOrd="3" destOrd="0" presId="urn:microsoft.com/office/officeart/2008/layout/VerticalCurvedList"/>
    <dgm:cxn modelId="{06E8D5CB-EF28-4374-9138-CBEFF6987ED0}" type="presParOf" srcId="{BFB4DFC0-DC29-48FD-B49F-4DF71760E4F6}" destId="{D86B36CF-467D-40D1-90D1-83D8D75DE040}" srcOrd="1" destOrd="0" presId="urn:microsoft.com/office/officeart/2008/layout/VerticalCurvedList"/>
    <dgm:cxn modelId="{B9047EC2-A25F-4229-8403-162A7C8675DE}" type="presParOf" srcId="{BFB4DFC0-DC29-48FD-B49F-4DF71760E4F6}" destId="{0CB9320F-5D83-4AFE-B824-5E130CDE7269}" srcOrd="2" destOrd="0" presId="urn:microsoft.com/office/officeart/2008/layout/VerticalCurvedList"/>
    <dgm:cxn modelId="{714112EA-8751-42FC-8C8C-C3BFAC6F61F4}" type="presParOf" srcId="{0CB9320F-5D83-4AFE-B824-5E130CDE7269}" destId="{553C92D4-9530-4263-9C21-EB281C4AF91A}" srcOrd="0" destOrd="0" presId="urn:microsoft.com/office/officeart/2008/layout/VerticalCurvedList"/>
    <dgm:cxn modelId="{4F34A238-783F-48C6-9609-24052E32BC1F}" type="presParOf" srcId="{BFB4DFC0-DC29-48FD-B49F-4DF71760E4F6}" destId="{E5C52EF6-B02C-454F-8539-323371A3B34C}" srcOrd="3" destOrd="0" presId="urn:microsoft.com/office/officeart/2008/layout/VerticalCurvedList"/>
    <dgm:cxn modelId="{F6106922-E035-483D-AFFB-F26DEB33A6EF}" type="presParOf" srcId="{BFB4DFC0-DC29-48FD-B49F-4DF71760E4F6}" destId="{2F0A565B-4076-4F33-9AC9-F4003870CD65}" srcOrd="4" destOrd="0" presId="urn:microsoft.com/office/officeart/2008/layout/VerticalCurvedList"/>
    <dgm:cxn modelId="{B41A3622-FF30-44D5-A968-16DED98E731B}" type="presParOf" srcId="{2F0A565B-4076-4F33-9AC9-F4003870CD65}" destId="{C2EA308E-C472-4959-B79B-FCD5BBAE0A55}" srcOrd="0" destOrd="0" presId="urn:microsoft.com/office/officeart/2008/layout/VerticalCurvedList"/>
    <dgm:cxn modelId="{136D9166-EBB9-445D-B77B-CD63F6E97FFF}" type="presParOf" srcId="{BFB4DFC0-DC29-48FD-B49F-4DF71760E4F6}" destId="{5EFAE1DC-B440-4629-81D8-7D24B93DBF4E}" srcOrd="5" destOrd="0" presId="urn:microsoft.com/office/officeart/2008/layout/VerticalCurvedList"/>
    <dgm:cxn modelId="{82C7F88D-5343-4DC3-AB83-30F7F57BE679}" type="presParOf" srcId="{BFB4DFC0-DC29-48FD-B49F-4DF71760E4F6}" destId="{717B8236-323C-4904-A61B-A5D9C3CE1ECD}" srcOrd="6" destOrd="0" presId="urn:microsoft.com/office/officeart/2008/layout/VerticalCurvedList"/>
    <dgm:cxn modelId="{325D7C2F-ECC7-4442-BB30-B7428288C8E2}" type="presParOf" srcId="{717B8236-323C-4904-A61B-A5D9C3CE1ECD}" destId="{F3F76894-8C7D-45B9-A40C-4394428BCA63}" srcOrd="0" destOrd="0" presId="urn:microsoft.com/office/officeart/2008/layout/VerticalCurvedList"/>
    <dgm:cxn modelId="{D53849A5-818E-4595-9C77-B5A98F70C9D6}" type="presParOf" srcId="{BFB4DFC0-DC29-48FD-B49F-4DF71760E4F6}" destId="{C6A5F755-B859-428B-9272-65C0A8AAFA6A}" srcOrd="7" destOrd="0" presId="urn:microsoft.com/office/officeart/2008/layout/VerticalCurvedList"/>
    <dgm:cxn modelId="{E8323D00-4750-49A3-AB4F-0F1AC407F698}" type="presParOf" srcId="{BFB4DFC0-DC29-48FD-B49F-4DF71760E4F6}" destId="{AF344284-7C63-4282-B2C1-E9BF81DC486B}" srcOrd="8" destOrd="0" presId="urn:microsoft.com/office/officeart/2008/layout/VerticalCurvedList"/>
    <dgm:cxn modelId="{DF79C0A1-1C35-4C95-BAA5-6F9BC770764B}" type="presParOf" srcId="{AF344284-7C63-4282-B2C1-E9BF81DC486B}" destId="{40514D2B-C901-4F9D-85DD-1F74325697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380FA-E50B-4F18-BB2C-2D90B120D661}">
      <dsp:nvSpPr>
        <dsp:cNvPr id="0" name=""/>
        <dsp:cNvSpPr/>
      </dsp:nvSpPr>
      <dsp:spPr>
        <a:xfrm>
          <a:off x="-4860153" y="-744819"/>
          <a:ext cx="5788588" cy="5788588"/>
        </a:xfrm>
        <a:prstGeom prst="blockArc">
          <a:avLst>
            <a:gd name="adj1" fmla="val 18900000"/>
            <a:gd name="adj2" fmla="val 2700000"/>
            <a:gd name="adj3" fmla="val 37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B36CF-467D-40D1-90D1-83D8D75DE040}">
      <dsp:nvSpPr>
        <dsp:cNvPr id="0" name=""/>
        <dsp:cNvSpPr/>
      </dsp:nvSpPr>
      <dsp:spPr>
        <a:xfrm>
          <a:off x="486209" y="330503"/>
          <a:ext cx="5903318" cy="6613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947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알고리즘 간단하게 재구성</a:t>
          </a:r>
        </a:p>
      </dsp:txBody>
      <dsp:txXfrm>
        <a:off x="486209" y="330503"/>
        <a:ext cx="5903318" cy="661350"/>
      </dsp:txXfrm>
    </dsp:sp>
    <dsp:sp modelId="{553C92D4-9530-4263-9C21-EB281C4AF91A}">
      <dsp:nvSpPr>
        <dsp:cNvPr id="0" name=""/>
        <dsp:cNvSpPr/>
      </dsp:nvSpPr>
      <dsp:spPr>
        <a:xfrm>
          <a:off x="72865" y="247834"/>
          <a:ext cx="826688" cy="826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52EF6-B02C-454F-8539-323371A3B34C}">
      <dsp:nvSpPr>
        <dsp:cNvPr id="0" name=""/>
        <dsp:cNvSpPr/>
      </dsp:nvSpPr>
      <dsp:spPr>
        <a:xfrm>
          <a:off x="895593" y="1519181"/>
          <a:ext cx="5524150" cy="6613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947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 dirty="0"/>
        </a:p>
      </dsp:txBody>
      <dsp:txXfrm>
        <a:off x="895593" y="1519181"/>
        <a:ext cx="5524150" cy="661350"/>
      </dsp:txXfrm>
    </dsp:sp>
    <dsp:sp modelId="{C2EA308E-C472-4959-B79B-FCD5BBAE0A55}">
      <dsp:nvSpPr>
        <dsp:cNvPr id="0" name=""/>
        <dsp:cNvSpPr/>
      </dsp:nvSpPr>
      <dsp:spPr>
        <a:xfrm>
          <a:off x="452032" y="1428955"/>
          <a:ext cx="826688" cy="826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AE1DC-B440-4629-81D8-7D24B93DBF4E}">
      <dsp:nvSpPr>
        <dsp:cNvPr id="0" name=""/>
        <dsp:cNvSpPr/>
      </dsp:nvSpPr>
      <dsp:spPr>
        <a:xfrm>
          <a:off x="865376" y="1717672"/>
          <a:ext cx="5524150" cy="6613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947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For</a:t>
          </a:r>
          <a:r>
            <a:rPr lang="ko-KR" altLang="en-US" sz="2200" kern="1200" dirty="0"/>
            <a:t>문 사용하여 리스트로 저장된 색 비</a:t>
          </a:r>
        </a:p>
      </dsp:txBody>
      <dsp:txXfrm>
        <a:off x="865376" y="1717672"/>
        <a:ext cx="5524150" cy="661350"/>
      </dsp:txXfrm>
    </dsp:sp>
    <dsp:sp modelId="{F3F76894-8C7D-45B9-A40C-4394428BCA63}">
      <dsp:nvSpPr>
        <dsp:cNvPr id="0" name=""/>
        <dsp:cNvSpPr/>
      </dsp:nvSpPr>
      <dsp:spPr>
        <a:xfrm>
          <a:off x="421800" y="1657888"/>
          <a:ext cx="826688" cy="826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5F755-B859-428B-9272-65C0A8AAFA6A}">
      <dsp:nvSpPr>
        <dsp:cNvPr id="0" name=""/>
        <dsp:cNvSpPr/>
      </dsp:nvSpPr>
      <dsp:spPr>
        <a:xfrm>
          <a:off x="486209" y="3307096"/>
          <a:ext cx="5903318" cy="6613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947" tIns="55880" rIns="55880" bIns="5588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계획한 구성으로 앱 완성하기</a:t>
          </a:r>
        </a:p>
      </dsp:txBody>
      <dsp:txXfrm>
        <a:off x="486209" y="3307096"/>
        <a:ext cx="5903318" cy="661350"/>
      </dsp:txXfrm>
    </dsp:sp>
    <dsp:sp modelId="{40514D2B-C901-4F9D-85DD-1F74325697C9}">
      <dsp:nvSpPr>
        <dsp:cNvPr id="0" name=""/>
        <dsp:cNvSpPr/>
      </dsp:nvSpPr>
      <dsp:spPr>
        <a:xfrm>
          <a:off x="72865" y="3224427"/>
          <a:ext cx="826688" cy="8266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2018-06-08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AA54C-97A7-4A23-A6DE-74436E22B026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534C1-7BE0-4FDD-ADE3-EB9146DAC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9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at with friend.tumblrì ëí ì´ë¯¸ì§ ê²ìê²°ê³¼">
            <a:extLst>
              <a:ext uri="{FF2B5EF4-FFF2-40B4-BE49-F238E27FC236}">
                <a16:creationId xmlns:a16="http://schemas.microsoft.com/office/drawing/2014/main" id="{510C4C6C-06FC-459A-A551-778A8585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363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14D6D8-E54C-4451-9A97-C0F6EB11A0AF}"/>
              </a:ext>
            </a:extLst>
          </p:cNvPr>
          <p:cNvSpPr txBox="1"/>
          <p:nvPr/>
        </p:nvSpPr>
        <p:spPr>
          <a:xfrm>
            <a:off x="6627511" y="752301"/>
            <a:ext cx="2452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언제</a:t>
            </a:r>
            <a:r>
              <a:rPr kumimoji="1" lang="en-US" altLang="ko-KR" sz="3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,</a:t>
            </a:r>
          </a:p>
          <a:p>
            <a:r>
              <a:rPr kumimoji="1" lang="ko-KR" altLang="en-US" sz="3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밥 한번 먹자</a:t>
            </a:r>
            <a:r>
              <a:rPr kumimoji="1" lang="en-US" altLang="ko-KR" sz="3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!</a:t>
            </a:r>
            <a:endParaRPr kumimoji="1" lang="ja-JP" altLang="en-US" sz="3000" b="1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sp>
        <p:nvSpPr>
          <p:cNvPr id="9" name="テキスト ボックス 6">
            <a:extLst>
              <a:ext uri="{FF2B5EF4-FFF2-40B4-BE49-F238E27FC236}">
                <a16:creationId xmlns:a16="http://schemas.microsoft.com/office/drawing/2014/main" id="{84AA4FBC-A043-472D-A5ED-68E0C2529322}"/>
              </a:ext>
            </a:extLst>
          </p:cNvPr>
          <p:cNvSpPr txBox="1"/>
          <p:nvPr/>
        </p:nvSpPr>
        <p:spPr>
          <a:xfrm>
            <a:off x="6606672" y="6239488"/>
            <a:ext cx="241284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5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20185153 </a:t>
            </a:r>
            <a:r>
              <a:rPr kumimoji="1" lang="ko-KR" altLang="en-US" sz="225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이상영</a:t>
            </a:r>
            <a:endParaRPr kumimoji="1" lang="ja-JP" altLang="en-US" sz="225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945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4DB673-2C88-498B-A166-AA7A8E9F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84" y="188497"/>
            <a:ext cx="4013648" cy="303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015703-F550-4E7F-85D1-606A05B2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362"/>
            <a:ext cx="9144000" cy="36845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1FEC00-7F91-4093-82C7-70673BF5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45" y="188497"/>
            <a:ext cx="16478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D9EDD-61E3-4227-96B1-32926AE3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6" y="103673"/>
            <a:ext cx="6302676" cy="54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bizen_20180607_233725">
            <a:hlinkClick r:id="" action="ppaction://media"/>
            <a:extLst>
              <a:ext uri="{FF2B5EF4-FFF2-40B4-BE49-F238E27FC236}">
                <a16:creationId xmlns:a16="http://schemas.microsoft.com/office/drawing/2014/main" id="{337295FD-2BF0-4A21-A00F-62709DD01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659" y="0"/>
            <a:ext cx="3497511" cy="5652655"/>
          </a:xfrm>
          <a:prstGeom prst="rect">
            <a:avLst/>
          </a:prstGeom>
        </p:spPr>
      </p:pic>
      <p:pic>
        <p:nvPicPr>
          <p:cNvPr id="4" name="mobizen_20180607_233807">
            <a:hlinkClick r:id="" action="ppaction://media"/>
            <a:extLst>
              <a:ext uri="{FF2B5EF4-FFF2-40B4-BE49-F238E27FC236}">
                <a16:creationId xmlns:a16="http://schemas.microsoft.com/office/drawing/2014/main" id="{873255FB-D5F9-4A1A-AF04-D18BFC269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532" y="0"/>
            <a:ext cx="3633538" cy="57584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E69A58-E285-41DC-AA7C-696543E9F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58453"/>
            <a:ext cx="9144000" cy="8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C6C9504D-7B35-4E51-B43A-854F8C3B143D}"/>
              </a:ext>
            </a:extLst>
          </p:cNvPr>
          <p:cNvSpPr/>
          <p:nvPr/>
        </p:nvSpPr>
        <p:spPr>
          <a:xfrm>
            <a:off x="496752" y="778181"/>
            <a:ext cx="236606" cy="2369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144541"/>
            <a:ext cx="643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+mj-lt"/>
              </a:rPr>
              <a:t>Part 3. </a:t>
            </a:r>
            <a:r>
              <a:rPr lang="ko-KR" altLang="en-US" sz="3200" spc="-150" dirty="0">
                <a:solidFill>
                  <a:srgbClr val="525252"/>
                </a:solidFill>
                <a:latin typeface="+mj-lt"/>
              </a:rPr>
              <a:t>사용된 컴포넌트 및 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F4DA28AE-38FC-4668-BF8D-8CA83C9A9A4B}"/>
              </a:ext>
            </a:extLst>
          </p:cNvPr>
          <p:cNvSpPr txBox="1">
            <a:spLocks/>
          </p:cNvSpPr>
          <p:nvPr/>
        </p:nvSpPr>
        <p:spPr>
          <a:xfrm>
            <a:off x="733358" y="495652"/>
            <a:ext cx="2637075" cy="80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/>
              <a:t>스케줄 비교를 통해 약속 가능한 시간 파악</a:t>
            </a:r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5901345C-207B-4E84-9CDE-535016C9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697" y="1486188"/>
            <a:ext cx="7886700" cy="677744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리스트 이용하여 시간표 저장</a:t>
            </a:r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B5ADEF83-6F9E-412C-9FB8-4026DF037046}"/>
              </a:ext>
            </a:extLst>
          </p:cNvPr>
          <p:cNvSpPr txBox="1">
            <a:spLocks/>
          </p:cNvSpPr>
          <p:nvPr/>
        </p:nvSpPr>
        <p:spPr>
          <a:xfrm>
            <a:off x="733358" y="2581932"/>
            <a:ext cx="7886700" cy="677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/>
              <a:t>상대방의 시간표 불러와서 </a:t>
            </a:r>
            <a:r>
              <a:rPr lang="en-US" altLang="ko-KR" sz="3000" dirty="0"/>
              <a:t>for</a:t>
            </a:r>
            <a:r>
              <a:rPr lang="ko-KR" altLang="en-US" sz="3000" dirty="0"/>
              <a:t>문으로 비교</a:t>
            </a:r>
          </a:p>
        </p:txBody>
      </p:sp>
      <p:sp>
        <p:nvSpPr>
          <p:cNvPr id="17" name="제목 13">
            <a:extLst>
              <a:ext uri="{FF2B5EF4-FFF2-40B4-BE49-F238E27FC236}">
                <a16:creationId xmlns:a16="http://schemas.microsoft.com/office/drawing/2014/main" id="{7DEC7124-66C0-4488-A217-9EE776FB9957}"/>
              </a:ext>
            </a:extLst>
          </p:cNvPr>
          <p:cNvSpPr txBox="1">
            <a:spLocks/>
          </p:cNvSpPr>
          <p:nvPr/>
        </p:nvSpPr>
        <p:spPr>
          <a:xfrm>
            <a:off x="2992582" y="3631230"/>
            <a:ext cx="4889395" cy="256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&lt;</a:t>
            </a:r>
            <a:r>
              <a:rPr lang="ko-KR" altLang="en-US" sz="2400" dirty="0"/>
              <a:t>색 표시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ko-KR" altLang="ko-KR" sz="2400" dirty="0"/>
              <a:t>빨</a:t>
            </a:r>
            <a:r>
              <a:rPr lang="en-US" altLang="ko-KR" sz="2400" dirty="0"/>
              <a:t>+(</a:t>
            </a:r>
            <a:r>
              <a:rPr lang="ko-KR" altLang="ko-KR" sz="2400" dirty="0"/>
              <a:t>모두</a:t>
            </a:r>
            <a:r>
              <a:rPr lang="en-US" altLang="ko-KR" sz="2400" dirty="0"/>
              <a:t>)=</a:t>
            </a:r>
            <a:r>
              <a:rPr lang="ko-KR" altLang="ko-KR" sz="2400" dirty="0"/>
              <a:t>빨</a:t>
            </a:r>
            <a:endParaRPr lang="en-US" altLang="ko-KR" sz="2400" dirty="0"/>
          </a:p>
          <a:p>
            <a:r>
              <a:rPr lang="ko-KR" altLang="ko-KR" sz="2400" dirty="0"/>
              <a:t>주</a:t>
            </a:r>
            <a:r>
              <a:rPr lang="en-US" altLang="ko-KR" sz="2400" dirty="0"/>
              <a:t>+(</a:t>
            </a:r>
            <a:r>
              <a:rPr lang="ko-KR" altLang="en-US" sz="2400" dirty="0"/>
              <a:t>모두</a:t>
            </a:r>
            <a:r>
              <a:rPr lang="en-US" altLang="ko-KR" sz="2400" dirty="0"/>
              <a:t>)=</a:t>
            </a:r>
            <a:r>
              <a:rPr lang="ko-KR" altLang="en-US" sz="2400" dirty="0"/>
              <a:t>주</a:t>
            </a:r>
            <a:endParaRPr lang="en-US" altLang="ko-KR" sz="2400" dirty="0"/>
          </a:p>
          <a:p>
            <a:r>
              <a:rPr lang="ko-KR" altLang="en-US" sz="2400" dirty="0"/>
              <a:t>초</a:t>
            </a:r>
            <a:r>
              <a:rPr lang="en-US" altLang="ko-KR" sz="2400" dirty="0"/>
              <a:t>+</a:t>
            </a:r>
            <a:r>
              <a:rPr lang="ko-KR" altLang="en-US" sz="2400" dirty="0"/>
              <a:t>초</a:t>
            </a:r>
            <a:r>
              <a:rPr lang="en-US" altLang="ko-KR" sz="2400" dirty="0"/>
              <a:t>=</a:t>
            </a:r>
            <a:r>
              <a:rPr lang="ko-KR" altLang="en-US" sz="2400" dirty="0"/>
              <a:t>초</a:t>
            </a:r>
            <a:endParaRPr lang="ko-KR" altLang="ko-KR" sz="2400" dirty="0"/>
          </a:p>
          <a:p>
            <a:endParaRPr lang="en-US" altLang="ko-KR" sz="13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AE15B3F-5545-4D58-ABB5-019650FFD968}"/>
              </a:ext>
            </a:extLst>
          </p:cNvPr>
          <p:cNvSpPr/>
          <p:nvPr/>
        </p:nvSpPr>
        <p:spPr>
          <a:xfrm>
            <a:off x="3597144" y="2089634"/>
            <a:ext cx="264496" cy="33297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CDA1E2F-E5CA-48D7-9F1C-1699C13F0FA5}"/>
              </a:ext>
            </a:extLst>
          </p:cNvPr>
          <p:cNvSpPr/>
          <p:nvPr/>
        </p:nvSpPr>
        <p:spPr>
          <a:xfrm>
            <a:off x="3597144" y="3128608"/>
            <a:ext cx="264496" cy="3627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6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5E6E62-C46F-48D7-A246-AB465FBB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495425"/>
            <a:ext cx="78962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5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41024"/>
            <a:ext cx="554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+mj-lt"/>
              </a:rPr>
              <a:t>Part 4. </a:t>
            </a:r>
            <a:r>
              <a:rPr lang="ko-KR" altLang="en-US" sz="3200" spc="-150" dirty="0">
                <a:solidFill>
                  <a:srgbClr val="525252"/>
                </a:solidFill>
                <a:latin typeface="+mj-lt"/>
              </a:rPr>
              <a:t>목표 및 개선해야 할 사항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77859644"/>
              </p:ext>
            </p:extLst>
          </p:nvPr>
        </p:nvGraphicFramePr>
        <p:xfrm>
          <a:off x="1347787" y="1711325"/>
          <a:ext cx="6448425" cy="4298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54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365288" y="1201918"/>
            <a:ext cx="8413423" cy="44541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2691517" y="3048126"/>
            <a:ext cx="37609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45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45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857250"/>
            <a:ext cx="2106891" cy="2106891"/>
          </a:xfrm>
          <a:prstGeom prst="diagStripe">
            <a:avLst>
              <a:gd name="adj" fmla="val 71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7037109" y="3893858"/>
            <a:ext cx="2106891" cy="2106891"/>
          </a:xfrm>
          <a:prstGeom prst="diagStripe">
            <a:avLst>
              <a:gd name="adj" fmla="val 71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bizen_20180603_225231">
            <a:hlinkClick r:id="" action="ppaction://media"/>
            <a:extLst>
              <a:ext uri="{FF2B5EF4-FFF2-40B4-BE49-F238E27FC236}">
                <a16:creationId xmlns:a16="http://schemas.microsoft.com/office/drawing/2014/main" id="{58205D82-E411-4201-A4C8-E5C9ECC90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1716" y="205430"/>
            <a:ext cx="3499481" cy="622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E1A2F-AF9D-4457-B235-5C8D001B3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43" y="834705"/>
            <a:ext cx="4554840" cy="46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F584D-6730-4242-AE5C-0887B716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1"/>
            <a:ext cx="9144000" cy="29666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A68695-F799-480A-89E7-8602930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9" y="3127112"/>
            <a:ext cx="3940566" cy="35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15533F-2873-4AA3-BFCC-6D8E3DF7ED5F}"/>
              </a:ext>
            </a:extLst>
          </p:cNvPr>
          <p:cNvSpPr/>
          <p:nvPr/>
        </p:nvSpPr>
        <p:spPr>
          <a:xfrm>
            <a:off x="2867892" y="0"/>
            <a:ext cx="6276109" cy="6858000"/>
          </a:xfrm>
          <a:prstGeom prst="rect">
            <a:avLst/>
          </a:prstGeom>
          <a:solidFill>
            <a:srgbClr val="CAB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2332-4E2F-442D-B4F7-2B56CDF9B969}"/>
              </a:ext>
            </a:extLst>
          </p:cNvPr>
          <p:cNvSpPr txBox="1"/>
          <p:nvPr/>
        </p:nvSpPr>
        <p:spPr>
          <a:xfrm flipH="1">
            <a:off x="3045417" y="1700577"/>
            <a:ext cx="2611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개발 배경 및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3061505" y="2828836"/>
            <a:ext cx="2611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앱의 특징 및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7D538-70B4-43F2-944A-6633B39142F4}"/>
              </a:ext>
            </a:extLst>
          </p:cNvPr>
          <p:cNvSpPr txBox="1"/>
          <p:nvPr/>
        </p:nvSpPr>
        <p:spPr>
          <a:xfrm flipH="1">
            <a:off x="3061505" y="3941765"/>
            <a:ext cx="3695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사용된 컴포넌트 및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DAEB-6DCE-4737-BB58-84D4D3616BDF}"/>
              </a:ext>
            </a:extLst>
          </p:cNvPr>
          <p:cNvSpPr txBox="1"/>
          <p:nvPr/>
        </p:nvSpPr>
        <p:spPr>
          <a:xfrm flipH="1">
            <a:off x="3061506" y="5010151"/>
            <a:ext cx="3885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</a:rPr>
              <a:t>목표 및 개선해야 할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426E-B08C-48DB-8297-C7E312BE952F}"/>
              </a:ext>
            </a:extLst>
          </p:cNvPr>
          <p:cNvSpPr txBox="1"/>
          <p:nvPr/>
        </p:nvSpPr>
        <p:spPr>
          <a:xfrm>
            <a:off x="2311582" y="1490003"/>
            <a:ext cx="5196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accent6"/>
                </a:solidFill>
              </a:rPr>
              <a:t>1</a:t>
            </a:r>
            <a:endParaRPr lang="ko-KR" altLang="en-US" sz="4500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6836B-4A99-4DA6-844A-6DA31D73B646}"/>
              </a:ext>
            </a:extLst>
          </p:cNvPr>
          <p:cNvSpPr txBox="1"/>
          <p:nvPr/>
        </p:nvSpPr>
        <p:spPr>
          <a:xfrm>
            <a:off x="2311582" y="2644170"/>
            <a:ext cx="5196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accent6"/>
                </a:solidFill>
              </a:rPr>
              <a:t>2</a:t>
            </a:r>
            <a:endParaRPr lang="ko-KR" altLang="en-US" sz="45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8F02A-B088-48BF-BBA3-B59574AB41DC}"/>
              </a:ext>
            </a:extLst>
          </p:cNvPr>
          <p:cNvSpPr txBox="1"/>
          <p:nvPr/>
        </p:nvSpPr>
        <p:spPr>
          <a:xfrm>
            <a:off x="2311582" y="3756176"/>
            <a:ext cx="5196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accent6"/>
                </a:solidFill>
              </a:rPr>
              <a:t>3</a:t>
            </a:r>
            <a:endParaRPr lang="ko-KR" altLang="en-US" sz="45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5BF4E-79E7-4906-8882-051AE7DD74AF}"/>
              </a:ext>
            </a:extLst>
          </p:cNvPr>
          <p:cNvSpPr txBox="1"/>
          <p:nvPr/>
        </p:nvSpPr>
        <p:spPr>
          <a:xfrm>
            <a:off x="2311582" y="4825484"/>
            <a:ext cx="5196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accent6"/>
                </a:solidFill>
              </a:rPr>
              <a:t>4</a:t>
            </a:r>
            <a:endParaRPr lang="ko-KR" altLang="en-US" sz="4500" b="1" dirty="0">
              <a:solidFill>
                <a:schemeClr val="accent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44107-28EC-4CD2-BA16-CE8943DEE6D6}"/>
              </a:ext>
            </a:extLst>
          </p:cNvPr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34AFE-62AC-4403-A6A0-9D7A4B2528D6}"/>
              </a:ext>
            </a:extLst>
          </p:cNvPr>
          <p:cNvSpPr txBox="1"/>
          <p:nvPr/>
        </p:nvSpPr>
        <p:spPr>
          <a:xfrm>
            <a:off x="380856" y="34102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9075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673" y="341024"/>
            <a:ext cx="4480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Part 1. </a:t>
            </a:r>
            <a:r>
              <a:rPr lang="ko-KR" altLang="en-US" sz="3200" spc="-150" dirty="0">
                <a:solidFill>
                  <a:srgbClr val="525252"/>
                </a:solidFill>
              </a:rPr>
              <a:t>개발 배경 및 목적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팀">
            <a:extLst>
              <a:ext uri="{FF2B5EF4-FFF2-40B4-BE49-F238E27FC236}">
                <a16:creationId xmlns:a16="http://schemas.microsoft.com/office/drawing/2014/main" id="{740214ED-7261-4FDC-809D-5675BACB7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9846" y="2983924"/>
            <a:ext cx="3322574" cy="3322574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DEA7DEEC-8C34-4ECC-8196-39185B9DFBAB}"/>
              </a:ext>
            </a:extLst>
          </p:cNvPr>
          <p:cNvSpPr/>
          <p:nvPr/>
        </p:nvSpPr>
        <p:spPr>
          <a:xfrm>
            <a:off x="1390493" y="1585279"/>
            <a:ext cx="2298914" cy="1591578"/>
          </a:xfrm>
          <a:prstGeom prst="wedgeEllipseCallout">
            <a:avLst>
              <a:gd name="adj1" fmla="val 28747"/>
              <a:gd name="adj2" fmla="val 6342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언제 만나서 밥 한번 먹어야 하는데</a:t>
            </a:r>
            <a:r>
              <a:rPr lang="en-US" altLang="ko-KR" sz="1500" b="1" dirty="0"/>
              <a:t>….</a:t>
            </a:r>
            <a:endParaRPr lang="ko-KR" altLang="en-US" sz="1500" b="1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AC489C7D-875D-44A9-9456-06F07AB9523F}"/>
              </a:ext>
            </a:extLst>
          </p:cNvPr>
          <p:cNvSpPr/>
          <p:nvPr/>
        </p:nvSpPr>
        <p:spPr>
          <a:xfrm rot="21243315">
            <a:off x="3499266" y="1547464"/>
            <a:ext cx="1754462" cy="1553961"/>
          </a:xfrm>
          <a:prstGeom prst="wedgeEllipseCallout">
            <a:avLst>
              <a:gd name="adj1" fmla="val -5887"/>
              <a:gd name="adj2" fmla="val 6235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우리 그럼 이날 </a:t>
            </a:r>
            <a:r>
              <a:rPr lang="ko-KR" altLang="en-US" sz="1350" dirty="0" err="1"/>
              <a:t>만날래</a:t>
            </a:r>
            <a:r>
              <a:rPr lang="en-US" altLang="ko-KR" sz="1350" dirty="0"/>
              <a:t>..??</a:t>
            </a:r>
            <a:endParaRPr lang="ko-KR" altLang="en-US" sz="1350" dirty="0"/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526EA2DC-AF70-43BB-AB35-272C14A5D061}"/>
              </a:ext>
            </a:extLst>
          </p:cNvPr>
          <p:cNvSpPr/>
          <p:nvPr/>
        </p:nvSpPr>
        <p:spPr>
          <a:xfrm rot="406315">
            <a:off x="5138684" y="1901492"/>
            <a:ext cx="1506324" cy="1362842"/>
          </a:xfrm>
          <a:prstGeom prst="wedgeEllipseCallout">
            <a:avLst>
              <a:gd name="adj1" fmla="val -33391"/>
              <a:gd name="adj2" fmla="val 595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/>
              <a:t>아</a:t>
            </a:r>
            <a:r>
              <a:rPr lang="en-US" altLang="ko-KR" sz="1275" dirty="0"/>
              <a:t>…</a:t>
            </a:r>
            <a:r>
              <a:rPr lang="ko-KR" altLang="en-US" sz="1275" dirty="0"/>
              <a:t>그날은 </a:t>
            </a:r>
            <a:r>
              <a:rPr lang="ko-KR" altLang="en-US" sz="1275" dirty="0" err="1"/>
              <a:t>안될거</a:t>
            </a:r>
            <a:r>
              <a:rPr lang="ko-KR" altLang="en-US" sz="1275" dirty="0"/>
              <a:t> 같은데</a:t>
            </a:r>
          </a:p>
        </p:txBody>
      </p:sp>
    </p:spTree>
    <p:extLst>
      <p:ext uri="{BB962C8B-B14F-4D97-AF65-F5344CB8AC3E}">
        <p14:creationId xmlns:p14="http://schemas.microsoft.com/office/powerpoint/2010/main" val="308898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75513" y="341024"/>
            <a:ext cx="4301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+mj-lt"/>
              </a:rPr>
              <a:t>Part 2. </a:t>
            </a:r>
            <a:r>
              <a:rPr lang="ko-KR" altLang="en-US" sz="3200" spc="-150" dirty="0">
                <a:solidFill>
                  <a:srgbClr val="525252"/>
                </a:solidFill>
                <a:latin typeface="+mj-lt"/>
              </a:rPr>
              <a:t>앱의 특징 및 기능</a:t>
            </a:r>
          </a:p>
        </p:txBody>
      </p:sp>
      <p:sp>
        <p:nvSpPr>
          <p:cNvPr id="2" name="타원 1"/>
          <p:cNvSpPr/>
          <p:nvPr/>
        </p:nvSpPr>
        <p:spPr>
          <a:xfrm>
            <a:off x="504826" y="2914650"/>
            <a:ext cx="1832610" cy="18326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18106" y="2914650"/>
            <a:ext cx="1832610" cy="18326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731385" y="2914650"/>
            <a:ext cx="1832610" cy="18326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806564" y="2914650"/>
            <a:ext cx="1832610" cy="18326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D0E92-9B39-4F65-9C11-7EFB5C61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09" y="3083710"/>
            <a:ext cx="1338043" cy="1494490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latin typeface="+mn-lt"/>
              </a:rPr>
              <a:t>3</a:t>
            </a:r>
            <a:r>
              <a:rPr lang="ko-KR" altLang="en-US" sz="1500" dirty="0">
                <a:latin typeface="+mn-lt"/>
              </a:rPr>
              <a:t>가지 색으로</a:t>
            </a:r>
            <a:br>
              <a:rPr lang="en-US" altLang="ko-KR" sz="1500" dirty="0">
                <a:latin typeface="+mn-lt"/>
              </a:rPr>
            </a:br>
            <a:r>
              <a:rPr lang="ko-KR" altLang="en-US" sz="1500" dirty="0">
                <a:latin typeface="+mn-lt"/>
              </a:rPr>
              <a:t> 스케줄 표현</a:t>
            </a: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A9E0A24-C3EC-447D-92B0-D396B2F902BB}"/>
              </a:ext>
            </a:extLst>
          </p:cNvPr>
          <p:cNvSpPr txBox="1">
            <a:spLocks/>
          </p:cNvSpPr>
          <p:nvPr/>
        </p:nvSpPr>
        <p:spPr>
          <a:xfrm>
            <a:off x="2713324" y="3083710"/>
            <a:ext cx="1642173" cy="1494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작성한 스케줄표 저장 및 불러오기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FBD9DE4-2BDA-4376-909B-AF7800CF1D76}"/>
              </a:ext>
            </a:extLst>
          </p:cNvPr>
          <p:cNvSpPr txBox="1">
            <a:spLocks/>
          </p:cNvSpPr>
          <p:nvPr/>
        </p:nvSpPr>
        <p:spPr>
          <a:xfrm>
            <a:off x="4881839" y="3137053"/>
            <a:ext cx="1579417" cy="1494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동일 앱 사용자의          스케줄 확인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F4DA28AE-38FC-4668-BF8D-8CA83C9A9A4B}"/>
              </a:ext>
            </a:extLst>
          </p:cNvPr>
          <p:cNvSpPr txBox="1">
            <a:spLocks/>
          </p:cNvSpPr>
          <p:nvPr/>
        </p:nvSpPr>
        <p:spPr>
          <a:xfrm>
            <a:off x="6993707" y="3137053"/>
            <a:ext cx="1585327" cy="1494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스케줄 비교를 통해 약속 가능한 시간 파악</a:t>
            </a:r>
          </a:p>
        </p:txBody>
      </p:sp>
    </p:spTree>
    <p:extLst>
      <p:ext uri="{BB962C8B-B14F-4D97-AF65-F5344CB8AC3E}">
        <p14:creationId xmlns:p14="http://schemas.microsoft.com/office/powerpoint/2010/main" val="15545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8889BD-D30C-447F-9834-1118B934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9" y="210533"/>
            <a:ext cx="2944362" cy="1635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0B9EAB-A39D-45F8-BC85-3A4E1A42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95" y="210533"/>
            <a:ext cx="2964810" cy="1635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E51570-BDBD-46DE-B72E-E9478646F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89" y="210533"/>
            <a:ext cx="2978766" cy="1669677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9F75C5B5-BA4B-49F8-925B-8A597621CBC4}"/>
              </a:ext>
            </a:extLst>
          </p:cNvPr>
          <p:cNvSpPr/>
          <p:nvPr/>
        </p:nvSpPr>
        <p:spPr>
          <a:xfrm>
            <a:off x="2636955" y="627889"/>
            <a:ext cx="831271" cy="801044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A01770C5-F00D-4CBA-933B-860F5A61350F}"/>
              </a:ext>
            </a:extLst>
          </p:cNvPr>
          <p:cNvSpPr/>
          <p:nvPr/>
        </p:nvSpPr>
        <p:spPr>
          <a:xfrm>
            <a:off x="5676657" y="644849"/>
            <a:ext cx="831271" cy="801044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EA820-DDF7-412D-9FF5-7C668D7DB228}"/>
              </a:ext>
            </a:extLst>
          </p:cNvPr>
          <p:cNvSpPr txBox="1"/>
          <p:nvPr/>
        </p:nvSpPr>
        <p:spPr>
          <a:xfrm>
            <a:off x="1594532" y="763259"/>
            <a:ext cx="30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D94ED-C256-4782-9D6D-70F4615ABB12}"/>
              </a:ext>
            </a:extLst>
          </p:cNvPr>
          <p:cNvSpPr txBox="1"/>
          <p:nvPr/>
        </p:nvSpPr>
        <p:spPr>
          <a:xfrm>
            <a:off x="4605835" y="763259"/>
            <a:ext cx="3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6F633-F8C9-45B4-97C3-B0FD7CA94CC0}"/>
              </a:ext>
            </a:extLst>
          </p:cNvPr>
          <p:cNvSpPr txBox="1"/>
          <p:nvPr/>
        </p:nvSpPr>
        <p:spPr>
          <a:xfrm>
            <a:off x="7583172" y="763259"/>
            <a:ext cx="31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6E00B01-5037-4696-9807-F0D8015BF14A}"/>
              </a:ext>
            </a:extLst>
          </p:cNvPr>
          <p:cNvSpPr/>
          <p:nvPr/>
        </p:nvSpPr>
        <p:spPr>
          <a:xfrm>
            <a:off x="3988133" y="1763922"/>
            <a:ext cx="1235402" cy="174049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9CCE8A-F596-405D-96F1-415C9132F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718" y="3538335"/>
            <a:ext cx="5364233" cy="29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5" grpId="0"/>
      <p:bldP spid="16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75513" y="149534"/>
            <a:ext cx="643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+mj-lt"/>
              </a:rPr>
              <a:t>Part 3. </a:t>
            </a:r>
            <a:r>
              <a:rPr lang="ko-KR" altLang="en-US" sz="3200" spc="-150" dirty="0">
                <a:solidFill>
                  <a:srgbClr val="525252"/>
                </a:solidFill>
                <a:latin typeface="+mj-lt"/>
              </a:rPr>
              <a:t>사용된 컴포넌트 및 알고리즘</a:t>
            </a:r>
          </a:p>
        </p:txBody>
      </p:sp>
      <p:sp>
        <p:nvSpPr>
          <p:cNvPr id="2" name="타원 1"/>
          <p:cNvSpPr/>
          <p:nvPr/>
        </p:nvSpPr>
        <p:spPr>
          <a:xfrm>
            <a:off x="460902" y="792569"/>
            <a:ext cx="143660" cy="1369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D0E92-9B39-4F65-9C11-7EFB5C61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72" y="633412"/>
            <a:ext cx="2903026" cy="490466"/>
          </a:xfrm>
        </p:spPr>
        <p:txBody>
          <a:bodyPr>
            <a:normAutofit/>
          </a:bodyPr>
          <a:lstStyle/>
          <a:p>
            <a:r>
              <a:rPr lang="en-US" altLang="ko-KR" sz="1200" dirty="0">
                <a:latin typeface="+mn-lt"/>
              </a:rPr>
              <a:t>3</a:t>
            </a:r>
            <a:r>
              <a:rPr lang="ko-KR" altLang="en-US" sz="1200" dirty="0">
                <a:latin typeface="+mn-lt"/>
              </a:rPr>
              <a:t>가지 색으로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스케줄 표현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9C489-EB00-4132-B80B-15E9A433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48" y="1373343"/>
            <a:ext cx="2981325" cy="2609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7305FF-332C-49C7-ADE1-1DA95E0E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7" y="4098614"/>
            <a:ext cx="7144285" cy="2609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41E0A6-DB4A-4E54-B4EA-B22DA04C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474" y="1070950"/>
            <a:ext cx="1719728" cy="279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65257" y="191377"/>
            <a:ext cx="643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latin typeface="+mj-lt"/>
              </a:rPr>
              <a:t>Part 3. </a:t>
            </a:r>
            <a:r>
              <a:rPr lang="ko-KR" altLang="en-US" sz="3200" spc="-150" dirty="0">
                <a:solidFill>
                  <a:srgbClr val="525252"/>
                </a:solidFill>
                <a:latin typeface="+mj-lt"/>
              </a:rPr>
              <a:t>사용된 컴포넌트 및 알고리즘</a:t>
            </a:r>
          </a:p>
        </p:txBody>
      </p:sp>
      <p:sp>
        <p:nvSpPr>
          <p:cNvPr id="6" name="타원 5"/>
          <p:cNvSpPr/>
          <p:nvPr/>
        </p:nvSpPr>
        <p:spPr>
          <a:xfrm>
            <a:off x="466017" y="796169"/>
            <a:ext cx="150285" cy="164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A9E0A24-C3EC-447D-92B0-D396B2F902BB}"/>
              </a:ext>
            </a:extLst>
          </p:cNvPr>
          <p:cNvSpPr txBox="1">
            <a:spLocks/>
          </p:cNvSpPr>
          <p:nvPr/>
        </p:nvSpPr>
        <p:spPr>
          <a:xfrm>
            <a:off x="616302" y="292905"/>
            <a:ext cx="2913637" cy="1170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/>
              <a:t>작성한 스케줄표 저장 및 불러오기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3E9CFAA-2422-4052-A0BC-51CDEA675DD2}"/>
              </a:ext>
            </a:extLst>
          </p:cNvPr>
          <p:cNvSpPr/>
          <p:nvPr/>
        </p:nvSpPr>
        <p:spPr>
          <a:xfrm>
            <a:off x="466016" y="926236"/>
            <a:ext cx="150285" cy="1643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57AF86A8-E250-4C22-83FA-51D5DA8FB89C}"/>
              </a:ext>
            </a:extLst>
          </p:cNvPr>
          <p:cNvSpPr txBox="1">
            <a:spLocks/>
          </p:cNvSpPr>
          <p:nvPr/>
        </p:nvSpPr>
        <p:spPr>
          <a:xfrm>
            <a:off x="616302" y="555145"/>
            <a:ext cx="2115967" cy="92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/>
              <a:t>동일 앱 사용자의  스케줄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A2CC69-93C3-4464-8754-C2A08056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0" y="1377928"/>
            <a:ext cx="1993430" cy="249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724CA8-84E5-47B2-BED4-A83AAB924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8" y="3951890"/>
            <a:ext cx="151447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4D3CEE-9607-464E-B3C0-BEA1A4E1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015" y="1377928"/>
            <a:ext cx="4781432" cy="4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1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bizen_20180603_230539">
            <a:hlinkClick r:id="" action="ppaction://media"/>
            <a:extLst>
              <a:ext uri="{FF2B5EF4-FFF2-40B4-BE49-F238E27FC236}">
                <a16:creationId xmlns:a16="http://schemas.microsoft.com/office/drawing/2014/main" id="{0A349D2C-4EA2-49C6-BB19-BC074EDAB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9140" y="54787"/>
            <a:ext cx="3857625" cy="65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F059E-DE32-48D9-901E-B60001DC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823"/>
            <a:ext cx="9144000" cy="35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6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_067_베리베리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674C70"/>
      </a:accent1>
      <a:accent2>
        <a:srgbClr val="BA7CAD"/>
      </a:accent2>
      <a:accent3>
        <a:srgbClr val="FABBC8"/>
      </a:accent3>
      <a:accent4>
        <a:srgbClr val="BF7582"/>
      </a:accent4>
      <a:accent5>
        <a:srgbClr val="B24C65"/>
      </a:accent5>
      <a:accent6>
        <a:srgbClr val="D399A7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</Words>
  <Application>Microsoft Office PowerPoint</Application>
  <PresentationFormat>화면 슬라이드 쇼(4:3)</PresentationFormat>
  <Paragraphs>43</Paragraphs>
  <Slides>18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</vt:lpstr>
      <vt:lpstr>나눔바른고딕 UltraLight</vt:lpstr>
      <vt:lpstr>나눔바른고딕</vt:lpstr>
      <vt:lpstr>Arial Unicode MS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3가지 색으로  스케줄 표현</vt:lpstr>
      <vt:lpstr>PowerPoint 프레젠테이션</vt:lpstr>
      <vt:lpstr>3가지 색으로 스케줄 표현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리스트 이용하여 시간표 저장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상영</cp:lastModifiedBy>
  <cp:revision>90</cp:revision>
  <dcterms:created xsi:type="dcterms:W3CDTF">2015-01-21T11:35:38Z</dcterms:created>
  <dcterms:modified xsi:type="dcterms:W3CDTF">2018-06-07T17:05:53Z</dcterms:modified>
</cp:coreProperties>
</file>